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9" r:id="rId4"/>
    <p:sldId id="269" r:id="rId5"/>
    <p:sldId id="260" r:id="rId6"/>
    <p:sldId id="262" r:id="rId7"/>
    <p:sldId id="258" r:id="rId8"/>
    <p:sldId id="261" r:id="rId9"/>
    <p:sldId id="272" r:id="rId10"/>
    <p:sldId id="274" r:id="rId11"/>
    <p:sldId id="263" r:id="rId12"/>
    <p:sldId id="264" r:id="rId13"/>
    <p:sldId id="265" r:id="rId14"/>
    <p:sldId id="267" r:id="rId15"/>
    <p:sldId id="266" r:id="rId16"/>
    <p:sldId id="268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60187-B405-43E4-8A18-DB1EBBE7FAAB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D9599-7DBD-4730-AC75-4A8A07B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6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9599-7DBD-4730-AC75-4A8A07BB61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4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2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6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7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3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1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2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1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1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4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7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0FD6-B844-3743-A275-34F9A44FBD0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E7967-2128-C743-B818-E7E91042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6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>Sports Injuries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822" y="5078986"/>
            <a:ext cx="694691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LO: to begin to understand the different injuries that can occur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634" y="1800121"/>
            <a:ext cx="6723667" cy="29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Progress…. Where are you working?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92268"/>
            <a:ext cx="8355925" cy="3108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/>
              <a:t>3 </a:t>
            </a:r>
            <a:r>
              <a:rPr lang="en-US" sz="2800" u="sng" dirty="0"/>
              <a:t>– 4</a:t>
            </a:r>
            <a:r>
              <a:rPr lang="en-US" sz="2800" dirty="0"/>
              <a:t> – Give </a:t>
            </a:r>
            <a:r>
              <a:rPr lang="en-US" sz="2800" dirty="0" smtClean="0"/>
              <a:t>an </a:t>
            </a:r>
            <a:r>
              <a:rPr lang="en-US" sz="2800" dirty="0"/>
              <a:t>explanation of possible injuries</a:t>
            </a:r>
            <a:endParaRPr lang="en-GB" sz="2800" dirty="0"/>
          </a:p>
          <a:p>
            <a:r>
              <a:rPr lang="en-US" sz="2800" dirty="0"/>
              <a:t> </a:t>
            </a:r>
            <a:endParaRPr lang="en-GB" sz="2800" dirty="0"/>
          </a:p>
          <a:p>
            <a:r>
              <a:rPr lang="en-US" sz="2800" u="sng" dirty="0" smtClean="0"/>
              <a:t>5</a:t>
            </a:r>
            <a:r>
              <a:rPr lang="en-US" sz="2800" u="sng" dirty="0"/>
              <a:t>-7</a:t>
            </a:r>
            <a:r>
              <a:rPr lang="en-US" sz="2800" dirty="0"/>
              <a:t> – Give explanation and explain through sporting </a:t>
            </a:r>
            <a:r>
              <a:rPr lang="en-US" sz="2800" dirty="0" smtClean="0"/>
              <a:t>example </a:t>
            </a:r>
            <a:endParaRPr lang="en-GB" sz="2800" dirty="0"/>
          </a:p>
          <a:p>
            <a:r>
              <a:rPr lang="en-US" sz="2800" dirty="0"/>
              <a:t> </a:t>
            </a:r>
            <a:endParaRPr lang="en-GB" sz="2800" dirty="0"/>
          </a:p>
          <a:p>
            <a:r>
              <a:rPr lang="en-US" sz="2800" u="sng" dirty="0"/>
              <a:t>AIM HIGH!</a:t>
            </a:r>
            <a:r>
              <a:rPr lang="en-US" sz="2800" dirty="0"/>
              <a:t>  –Explain </a:t>
            </a:r>
            <a:r>
              <a:rPr lang="en-US" sz="2800" dirty="0" smtClean="0"/>
              <a:t>possible </a:t>
            </a:r>
            <a:r>
              <a:rPr lang="en-US" sz="2800" dirty="0"/>
              <a:t>injuries with a </a:t>
            </a:r>
            <a:r>
              <a:rPr lang="en-US" sz="2800" dirty="0" smtClean="0"/>
              <a:t>sporting </a:t>
            </a:r>
            <a:r>
              <a:rPr lang="en-US" sz="2800" dirty="0"/>
              <a:t>example linking it to ways you can reduce </a:t>
            </a:r>
            <a:r>
              <a:rPr lang="en-US" sz="2800" dirty="0" smtClean="0"/>
              <a:t>risk</a:t>
            </a:r>
            <a:endParaRPr lang="en-GB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245240"/>
            <a:ext cx="8686800" cy="1516120"/>
            <a:chOff x="0" y="5245240"/>
            <a:chExt cx="8686800" cy="151612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57200" y="5245240"/>
              <a:ext cx="8229600" cy="1143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 minutes, do each of these by explaining it to a partner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18215"/>
              <a:ext cx="1392652" cy="1043145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4971766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Tell your partner what level they are working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b="1" dirty="0"/>
              <a:t>Sprains</a:t>
            </a:r>
            <a:r>
              <a:rPr lang="en-US" dirty="0"/>
              <a:t> - when </a:t>
            </a:r>
            <a:r>
              <a:rPr lang="en-US" b="1" dirty="0">
                <a:solidFill>
                  <a:srgbClr val="FF0000"/>
                </a:solidFill>
              </a:rPr>
              <a:t>ligaments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overstretched or torn around a joint, </a:t>
            </a:r>
            <a:r>
              <a:rPr lang="en-US" dirty="0" err="1"/>
              <a:t>eg</a:t>
            </a:r>
            <a:r>
              <a:rPr lang="en-US" dirty="0"/>
              <a:t> twisted or sprained ankle.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13" y="3254940"/>
            <a:ext cx="4464378" cy="33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Strains</a:t>
            </a:r>
            <a:r>
              <a:rPr lang="en-US" dirty="0"/>
              <a:t> - when a </a:t>
            </a:r>
            <a:r>
              <a:rPr lang="en-US" b="1" dirty="0">
                <a:solidFill>
                  <a:srgbClr val="FF0000"/>
                </a:solidFill>
              </a:rPr>
              <a:t>muscle or tendon </a:t>
            </a:r>
            <a:r>
              <a:rPr lang="en-US" dirty="0"/>
              <a:t>is overstretched or torn, </a:t>
            </a:r>
            <a:r>
              <a:rPr lang="en-US" dirty="0" err="1"/>
              <a:t>eg</a:t>
            </a:r>
            <a:r>
              <a:rPr lang="en-US" dirty="0"/>
              <a:t> pulled muscle.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91" y="2966383"/>
            <a:ext cx="6399547" cy="3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Tennis Elbow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Tennis E</a:t>
            </a:r>
            <a:r>
              <a:rPr lang="en-US" b="1" dirty="0" smtClean="0"/>
              <a:t>lbow</a:t>
            </a:r>
            <a:r>
              <a:rPr lang="en-US" dirty="0" smtClean="0"/>
              <a:t> </a:t>
            </a:r>
            <a:r>
              <a:rPr lang="en-US" dirty="0"/>
              <a:t>- damage to tendons caused by </a:t>
            </a:r>
            <a:r>
              <a:rPr lang="en-US" dirty="0" smtClean="0"/>
              <a:t>overuse. It is </a:t>
            </a:r>
            <a:r>
              <a:rPr lang="en-US" dirty="0"/>
              <a:t>a condition that causes pain around the outside of the </a:t>
            </a:r>
            <a:r>
              <a:rPr lang="en-US" b="1" dirty="0"/>
              <a:t>elbow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39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Golf Elbow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Golf Elbow</a:t>
            </a:r>
            <a:r>
              <a:rPr lang="en-US" dirty="0" smtClean="0"/>
              <a:t> </a:t>
            </a:r>
            <a:r>
              <a:rPr lang="en-US" dirty="0"/>
              <a:t>- damage to tendons caused by </a:t>
            </a:r>
            <a:r>
              <a:rPr lang="en-US" dirty="0" smtClean="0"/>
              <a:t>overuse. It is </a:t>
            </a:r>
            <a:r>
              <a:rPr lang="en-US" dirty="0"/>
              <a:t>a condition that causes pain around the </a:t>
            </a:r>
            <a:r>
              <a:rPr lang="en-US" dirty="0" smtClean="0"/>
              <a:t>inside of </a:t>
            </a:r>
            <a:r>
              <a:rPr lang="en-US" dirty="0"/>
              <a:t>the </a:t>
            </a:r>
            <a:r>
              <a:rPr lang="en-US" b="1" dirty="0"/>
              <a:t>elbow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40" y="3276677"/>
            <a:ext cx="7372390" cy="344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Torn Cartilage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Torn Cartilage</a:t>
            </a:r>
            <a:r>
              <a:rPr lang="en-US" dirty="0" smtClean="0"/>
              <a:t> </a:t>
            </a:r>
            <a:r>
              <a:rPr lang="en-US" dirty="0"/>
              <a:t>- cartilage within the knee is most commonly injured. This happens through violent twisting or impacts which force the knee out of </a:t>
            </a:r>
            <a:r>
              <a:rPr lang="en-US" dirty="0" smtClean="0"/>
              <a:t>line.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880" y="4094328"/>
            <a:ext cx="4606120" cy="2763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6809"/>
            <a:ext cx="5483786" cy="30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</a:t>
            </a:r>
            <a:r>
              <a:rPr lang="en-US" b="1" u="sng" dirty="0" smtClean="0"/>
              <a:t>brasions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Grazes, blisters and chafing are all types of abrasions</a:t>
            </a:r>
          </a:p>
          <a:p>
            <a:r>
              <a:rPr lang="en-US" dirty="0" smtClean="0"/>
              <a:t>They break the skin and cause bleeding</a:t>
            </a:r>
          </a:p>
          <a:p>
            <a:r>
              <a:rPr lang="en-US" dirty="0" smtClean="0"/>
              <a:t>Cuts also break the skin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238" y="3877416"/>
            <a:ext cx="2980584" cy="29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89" y="130825"/>
            <a:ext cx="8805643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During a basketball match you could get injured, explain what could happen (9)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88" y="2290405"/>
            <a:ext cx="8805643" cy="42711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K:drive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GCSE PE </a:t>
            </a:r>
            <a:r>
              <a:rPr lang="en-US" dirty="0" err="1" smtClean="0">
                <a:solidFill>
                  <a:srgbClr val="FF0000"/>
                </a:solidFill>
              </a:rPr>
              <a:t>Mr</a:t>
            </a:r>
            <a:r>
              <a:rPr lang="en-US" dirty="0" smtClean="0">
                <a:solidFill>
                  <a:srgbClr val="FF0000"/>
                </a:solidFill>
              </a:rPr>
              <a:t> Moody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		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			‘Possible injuries online worksheet’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64" y="6383809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Extension – find 1 sporting picture for each of the 9 injuries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5141" y="1055665"/>
            <a:ext cx="45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5067" y="1597335"/>
            <a:ext cx="558039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Target – 3 – 4</a:t>
            </a:r>
            <a:r>
              <a:rPr lang="en-US" dirty="0"/>
              <a:t> – Give basic explanation of possible injuries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u="sng" dirty="0"/>
              <a:t>Target – 5-7</a:t>
            </a:r>
            <a:r>
              <a:rPr lang="en-US" dirty="0"/>
              <a:t> – Give explanation and explain through sporting example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u="sng" dirty="0"/>
              <a:t>AIM HIGH!</a:t>
            </a:r>
            <a:r>
              <a:rPr lang="en-US" dirty="0"/>
              <a:t>  –Explain all possible injuries with a detailed sporting example linking it to ways you can reduce risk</a:t>
            </a:r>
            <a:endParaRPr lang="en-GB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194" t="18000" r="34583" b="8000"/>
          <a:stretch/>
        </p:blipFill>
        <p:spPr>
          <a:xfrm>
            <a:off x="6103998" y="2056998"/>
            <a:ext cx="2596032" cy="37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949441"/>
            <a:ext cx="8355925" cy="5078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u="sng" dirty="0"/>
              <a:t>Target – 3 – 4</a:t>
            </a:r>
            <a:r>
              <a:rPr lang="en-US" sz="3600" dirty="0"/>
              <a:t> – Give </a:t>
            </a:r>
            <a:r>
              <a:rPr lang="en-US" sz="3600" dirty="0" smtClean="0"/>
              <a:t>an </a:t>
            </a:r>
            <a:r>
              <a:rPr lang="en-US" sz="3600" dirty="0"/>
              <a:t>explanation of possible injuries</a:t>
            </a:r>
            <a:endParaRPr lang="en-GB" sz="3600" dirty="0"/>
          </a:p>
          <a:p>
            <a:r>
              <a:rPr lang="en-US" sz="3600" dirty="0"/>
              <a:t> </a:t>
            </a:r>
            <a:endParaRPr lang="en-GB" sz="3600" dirty="0"/>
          </a:p>
          <a:p>
            <a:r>
              <a:rPr lang="en-US" sz="3600" u="sng" dirty="0"/>
              <a:t>Target – 5-7</a:t>
            </a:r>
            <a:r>
              <a:rPr lang="en-US" sz="3600" dirty="0"/>
              <a:t> – Give explanation and explain through sporting </a:t>
            </a:r>
            <a:r>
              <a:rPr lang="en-US" sz="3600" dirty="0" smtClean="0"/>
              <a:t>example </a:t>
            </a:r>
            <a:endParaRPr lang="en-GB" sz="3600" dirty="0"/>
          </a:p>
          <a:p>
            <a:r>
              <a:rPr lang="en-US" sz="3600" dirty="0"/>
              <a:t> </a:t>
            </a:r>
            <a:endParaRPr lang="en-GB" sz="3600" dirty="0"/>
          </a:p>
          <a:p>
            <a:r>
              <a:rPr lang="en-US" sz="3600" u="sng" dirty="0"/>
              <a:t>AIM HIGH!</a:t>
            </a:r>
            <a:r>
              <a:rPr lang="en-US" sz="3600" dirty="0"/>
              <a:t>  –Explain </a:t>
            </a:r>
            <a:r>
              <a:rPr lang="en-US" sz="3600" dirty="0" smtClean="0"/>
              <a:t>possible </a:t>
            </a:r>
            <a:r>
              <a:rPr lang="en-US" sz="3600" dirty="0"/>
              <a:t>injuries with a </a:t>
            </a:r>
            <a:r>
              <a:rPr lang="en-US" sz="3600" dirty="0" smtClean="0"/>
              <a:t>sporting </a:t>
            </a:r>
            <a:r>
              <a:rPr lang="en-US" sz="3600" dirty="0"/>
              <a:t>example linking it to ways you can reduce </a:t>
            </a:r>
            <a:r>
              <a:rPr lang="en-US" sz="3600" dirty="0" smtClean="0"/>
              <a:t>risk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265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93851"/>
            <a:ext cx="8355925" cy="5632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u="sng" dirty="0"/>
              <a:t>Target – 3 – 4</a:t>
            </a:r>
            <a:r>
              <a:rPr lang="en-US" sz="3600" dirty="0"/>
              <a:t> – Give </a:t>
            </a:r>
            <a:r>
              <a:rPr lang="en-US" sz="3600" dirty="0" smtClean="0"/>
              <a:t>an </a:t>
            </a:r>
            <a:r>
              <a:rPr lang="en-US" sz="3600" dirty="0"/>
              <a:t>explanation of possible injuries</a:t>
            </a:r>
            <a:endParaRPr lang="en-GB" sz="3600" dirty="0"/>
          </a:p>
          <a:p>
            <a:r>
              <a:rPr lang="en-US" sz="3600" dirty="0"/>
              <a:t> </a:t>
            </a:r>
            <a:endParaRPr lang="en-GB" sz="3600" dirty="0"/>
          </a:p>
          <a:p>
            <a:r>
              <a:rPr lang="en-US" sz="3600" u="sng" dirty="0"/>
              <a:t>Target – 5-7</a:t>
            </a:r>
            <a:r>
              <a:rPr lang="en-US" sz="3600" dirty="0"/>
              <a:t> – Give explanation and explain through sporting </a:t>
            </a:r>
            <a:r>
              <a:rPr lang="en-US" sz="3600" dirty="0" smtClean="0"/>
              <a:t>example </a:t>
            </a:r>
            <a:endParaRPr lang="en-GB" sz="3600" dirty="0"/>
          </a:p>
          <a:p>
            <a:r>
              <a:rPr lang="en-US" sz="3600" dirty="0"/>
              <a:t> </a:t>
            </a:r>
            <a:endParaRPr lang="en-GB" sz="3600" dirty="0"/>
          </a:p>
          <a:p>
            <a:r>
              <a:rPr lang="en-US" sz="3600" u="sng" dirty="0"/>
              <a:t>AIM HIGH!</a:t>
            </a:r>
            <a:r>
              <a:rPr lang="en-US" sz="3600" dirty="0"/>
              <a:t>  –Explain </a:t>
            </a:r>
            <a:r>
              <a:rPr lang="en-US" sz="3600" dirty="0" smtClean="0"/>
              <a:t>possible </a:t>
            </a:r>
            <a:r>
              <a:rPr lang="en-US" sz="3600" dirty="0"/>
              <a:t>injuries with a </a:t>
            </a:r>
            <a:r>
              <a:rPr lang="en-US" sz="3600" dirty="0" smtClean="0"/>
              <a:t>sporting </a:t>
            </a:r>
            <a:r>
              <a:rPr lang="en-US" sz="3600" dirty="0"/>
              <a:t>example linking it to ways you can reduce risk</a:t>
            </a:r>
            <a:endParaRPr lang="en-GB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57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89" y="2698692"/>
            <a:ext cx="8805643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During a basketball match you could get injured, explain what could happen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 to know 9 injury's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AND explain how they can happen in a sport.</a:t>
            </a:r>
          </a:p>
          <a:p>
            <a:endParaRPr lang="en-US" dirty="0"/>
          </a:p>
          <a:p>
            <a:r>
              <a:rPr lang="en-US" dirty="0" smtClean="0"/>
              <a:t>Write a big title and copy the definition and add your own sporting example.</a:t>
            </a:r>
          </a:p>
          <a:p>
            <a:endParaRPr lang="en-US" dirty="0"/>
          </a:p>
          <a:p>
            <a:r>
              <a:rPr lang="en-US" dirty="0" smtClean="0"/>
              <a:t>NEAT!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18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Fractures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862" y="947837"/>
            <a:ext cx="2086175" cy="2278833"/>
          </a:xfrm>
          <a:ln>
            <a:solidFill>
              <a:srgbClr val="4F81BD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Simple</a:t>
            </a:r>
            <a:r>
              <a:rPr lang="en-US" dirty="0" smtClean="0"/>
              <a:t> (closed) </a:t>
            </a:r>
          </a:p>
          <a:p>
            <a:r>
              <a:rPr lang="en-US" dirty="0" smtClean="0"/>
              <a:t>All happens under the skin.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10414" y="947837"/>
            <a:ext cx="3123806" cy="281226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Compound</a:t>
            </a:r>
            <a:r>
              <a:rPr lang="en-US" dirty="0" smtClean="0"/>
              <a:t> (open)</a:t>
            </a:r>
          </a:p>
          <a:p>
            <a:r>
              <a:rPr lang="en-US" dirty="0" smtClean="0"/>
              <a:t>The broken end of the bones comes through the skin. Risk of infection!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10" y="3305424"/>
            <a:ext cx="3852428" cy="176759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Stress </a:t>
            </a:r>
          </a:p>
          <a:p>
            <a:r>
              <a:rPr lang="en-US" dirty="0" smtClean="0"/>
              <a:t>Continuous stress over long periods results in small cracks in a bone, not sudden stress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05555" y="3981339"/>
            <a:ext cx="3238446" cy="262970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Green stick </a:t>
            </a:r>
            <a:r>
              <a:rPr lang="en-US" dirty="0" smtClean="0"/>
              <a:t>(young)</a:t>
            </a:r>
          </a:p>
          <a:p>
            <a:r>
              <a:rPr lang="en-US" dirty="0" smtClean="0"/>
              <a:t>Pressure or impact bends a bone but only partly breaks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761" t="25374" r="76610" b="24565"/>
          <a:stretch/>
        </p:blipFill>
        <p:spPr>
          <a:xfrm>
            <a:off x="21609" y="935846"/>
            <a:ext cx="1520519" cy="2022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4121" t="26841" r="59250" b="23098"/>
          <a:stretch/>
        </p:blipFill>
        <p:spPr>
          <a:xfrm>
            <a:off x="7217029" y="0"/>
            <a:ext cx="1926972" cy="2563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8569" t="25798" r="24802" b="24140"/>
          <a:stretch/>
        </p:blipFill>
        <p:spPr>
          <a:xfrm>
            <a:off x="4110414" y="3912497"/>
            <a:ext cx="2123362" cy="2824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5835" t="23545" b="14547"/>
          <a:stretch/>
        </p:blipFill>
        <p:spPr>
          <a:xfrm>
            <a:off x="1520519" y="5073015"/>
            <a:ext cx="2407631" cy="17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0503" cy="2521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589" y="-1"/>
            <a:ext cx="4501963" cy="2521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789" y="2301569"/>
            <a:ext cx="41656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75283"/>
            <a:ext cx="3425345" cy="318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446" y="3780374"/>
            <a:ext cx="4226106" cy="30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17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Concussion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28" y="685173"/>
            <a:ext cx="8849713" cy="19426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Concussion is a mild brain injury caused by a </a:t>
            </a:r>
            <a:r>
              <a:rPr lang="en-US" dirty="0" smtClean="0">
                <a:solidFill>
                  <a:srgbClr val="FF0000"/>
                </a:solidFill>
              </a:rPr>
              <a:t>blow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FF0000"/>
                </a:solidFill>
              </a:rPr>
              <a:t>head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Symptoms are disorientation, memory loss and possibly loss of concentration.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5" y="2627820"/>
            <a:ext cx="3820304" cy="2585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99" y="3216620"/>
            <a:ext cx="4378501" cy="364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31162"/>
            <a:ext cx="2974202" cy="22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9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869"/>
            <a:ext cx="8229600" cy="1143000"/>
          </a:xfrm>
        </p:spPr>
        <p:txBody>
          <a:bodyPr/>
          <a:lstStyle/>
          <a:p>
            <a:r>
              <a:rPr lang="en-US" dirty="0" smtClean="0"/>
              <a:t>Dislocation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54975"/>
            <a:ext cx="6493744" cy="1236653"/>
          </a:xfrm>
        </p:spPr>
        <p:txBody>
          <a:bodyPr/>
          <a:lstStyle/>
          <a:p>
            <a:r>
              <a:rPr lang="en-US" dirty="0" smtClean="0"/>
              <a:t>The bone is pulled out of its normal position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98"/>
            <a:ext cx="3041038" cy="2023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-18998"/>
            <a:ext cx="2032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02" y="3356685"/>
            <a:ext cx="4498897" cy="3501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91100"/>
            <a:ext cx="4356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996" y="916466"/>
            <a:ext cx="5464118" cy="19743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ernard MT Condensed"/>
                <a:cs typeface="Bernard MT Condensed"/>
              </a:rPr>
              <a:t>Wait!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Bernard MT Condensed"/>
                <a:cs typeface="Bernard MT Condensed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ernard MT Condensed"/>
                <a:cs typeface="Bernard MT Condensed"/>
              </a:rPr>
              <a:t>What is the link between these injuries?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ernard MT Condensed"/>
              <a:cs typeface="Bernard MT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21" t="26841" r="59250" b="23098"/>
          <a:stretch/>
        </p:blipFill>
        <p:spPr>
          <a:xfrm>
            <a:off x="153005" y="259698"/>
            <a:ext cx="2570495" cy="3419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7" y="3679561"/>
            <a:ext cx="4697274" cy="3178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751" y="3809576"/>
            <a:ext cx="4253906" cy="2831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736" y="3304691"/>
            <a:ext cx="4680391" cy="31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408</Words>
  <Application>Microsoft Office PowerPoint</Application>
  <PresentationFormat>On-screen Show (4:3)</PresentationFormat>
  <Paragraphs>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Bernard MT Condensed</vt:lpstr>
      <vt:lpstr>Calibri</vt:lpstr>
      <vt:lpstr>Office Theme</vt:lpstr>
      <vt:lpstr>Sports Injuries</vt:lpstr>
      <vt:lpstr>PowerPoint Presentation</vt:lpstr>
      <vt:lpstr>During a basketball match you could get injured, explain what could happen (9)</vt:lpstr>
      <vt:lpstr>You need to know 9 injury's </vt:lpstr>
      <vt:lpstr>Fractures</vt:lpstr>
      <vt:lpstr>PowerPoint Presentation</vt:lpstr>
      <vt:lpstr>Concussion </vt:lpstr>
      <vt:lpstr>Dislocation</vt:lpstr>
      <vt:lpstr>Wait! What is the link between these injuries?</vt:lpstr>
      <vt:lpstr>Progress…. Where are you working?</vt:lpstr>
      <vt:lpstr>Sprains</vt:lpstr>
      <vt:lpstr>Strains </vt:lpstr>
      <vt:lpstr>Tennis Elbow </vt:lpstr>
      <vt:lpstr>Golf Elbow </vt:lpstr>
      <vt:lpstr>Torn Cartilage </vt:lpstr>
      <vt:lpstr>Abrasions</vt:lpstr>
      <vt:lpstr>During a basketball match you could get injured, explain what could happen (9)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Sweet</dc:creator>
  <cp:lastModifiedBy>Richard Moody</cp:lastModifiedBy>
  <cp:revision>23</cp:revision>
  <dcterms:created xsi:type="dcterms:W3CDTF">2016-09-22T18:47:25Z</dcterms:created>
  <dcterms:modified xsi:type="dcterms:W3CDTF">2017-09-28T11:25:14Z</dcterms:modified>
</cp:coreProperties>
</file>